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2" r:id="rId10"/>
    <p:sldId id="261" r:id="rId11"/>
    <p:sldId id="263"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41"/>
    <a:srgbClr val="F3D49B"/>
    <a:srgbClr val="EFC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03" autoAdjust="0"/>
  </p:normalViewPr>
  <p:slideViewPr>
    <p:cSldViewPr snapToGrid="0">
      <p:cViewPr varScale="1">
        <p:scale>
          <a:sx n="46" d="100"/>
          <a:sy n="46" d="100"/>
        </p:scale>
        <p:origin x="180" y="48"/>
      </p:cViewPr>
      <p:guideLst/>
    </p:cSldViewPr>
  </p:slideViewPr>
  <p:notesTextViewPr>
    <p:cViewPr>
      <p:scale>
        <a:sx n="125" d="100"/>
        <a:sy n="125" d="100"/>
      </p:scale>
      <p:origin x="0" y="-144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hnberg, Matilda" userId="d6cb86eb-c158-4c76-a6e7-f648b4dd5abf" providerId="ADAL" clId="{B947D0DF-001F-45DB-9D89-369D6C76E1DE}"/>
    <pc:docChg chg="custSel modSld">
      <pc:chgData name="Ehnberg, Matilda" userId="d6cb86eb-c158-4c76-a6e7-f648b4dd5abf" providerId="ADAL" clId="{B947D0DF-001F-45DB-9D89-369D6C76E1DE}" dt="2019-07-31T08:57:34.851" v="235" actId="20577"/>
      <pc:docMkLst>
        <pc:docMk/>
      </pc:docMkLst>
      <pc:sldChg chg="addSp delSp modSp">
        <pc:chgData name="Ehnberg, Matilda" userId="d6cb86eb-c158-4c76-a6e7-f648b4dd5abf" providerId="ADAL" clId="{B947D0DF-001F-45DB-9D89-369D6C76E1DE}" dt="2019-07-30T08:39:16.204" v="207" actId="962"/>
        <pc:sldMkLst>
          <pc:docMk/>
          <pc:sldMk cId="218008319" sldId="256"/>
        </pc:sldMkLst>
        <pc:spChg chg="add del">
          <ac:chgData name="Ehnberg, Matilda" userId="d6cb86eb-c158-4c76-a6e7-f648b4dd5abf" providerId="ADAL" clId="{B947D0DF-001F-45DB-9D89-369D6C76E1DE}" dt="2019-07-30T06:27:14.445" v="59"/>
          <ac:spMkLst>
            <pc:docMk/>
            <pc:sldMk cId="218008319" sldId="256"/>
            <ac:spMk id="3" creationId="{3D01740D-D3DB-4119-A9B0-FCB05E420215}"/>
          </ac:spMkLst>
        </pc:spChg>
        <pc:picChg chg="mod">
          <ac:chgData name="Ehnberg, Matilda" userId="d6cb86eb-c158-4c76-a6e7-f648b4dd5abf" providerId="ADAL" clId="{B947D0DF-001F-45DB-9D89-369D6C76E1DE}" dt="2019-07-30T08:39:16.204" v="207" actId="962"/>
          <ac:picMkLst>
            <pc:docMk/>
            <pc:sldMk cId="218008319" sldId="256"/>
            <ac:picMk id="2" creationId="{F9DD2198-F766-40DF-8B02-5F628CA21933}"/>
          </ac:picMkLst>
        </pc:picChg>
      </pc:sldChg>
      <pc:sldChg chg="modSp">
        <pc:chgData name="Ehnberg, Matilda" userId="d6cb86eb-c158-4c76-a6e7-f648b4dd5abf" providerId="ADAL" clId="{B947D0DF-001F-45DB-9D89-369D6C76E1DE}" dt="2019-07-30T08:39:05.695" v="205" actId="962"/>
        <pc:sldMkLst>
          <pc:docMk/>
          <pc:sldMk cId="1697246725" sldId="257"/>
        </pc:sldMkLst>
        <pc:picChg chg="mod">
          <ac:chgData name="Ehnberg, Matilda" userId="d6cb86eb-c158-4c76-a6e7-f648b4dd5abf" providerId="ADAL" clId="{B947D0DF-001F-45DB-9D89-369D6C76E1DE}" dt="2019-07-30T08:39:05.695" v="205" actId="962"/>
          <ac:picMkLst>
            <pc:docMk/>
            <pc:sldMk cId="1697246725" sldId="257"/>
            <ac:picMk id="2" creationId="{361418CF-1F0E-47A3-901D-3B4D184B4A53}"/>
          </ac:picMkLst>
        </pc:picChg>
      </pc:sldChg>
      <pc:sldChg chg="addSp delSp modSp modNotesTx">
        <pc:chgData name="Ehnberg, Matilda" userId="d6cb86eb-c158-4c76-a6e7-f648b4dd5abf" providerId="ADAL" clId="{B947D0DF-001F-45DB-9D89-369D6C76E1DE}" dt="2019-07-30T08:38:48.519" v="203" actId="962"/>
        <pc:sldMkLst>
          <pc:docMk/>
          <pc:sldMk cId="26669664" sldId="258"/>
        </pc:sldMkLst>
        <pc:picChg chg="del">
          <ac:chgData name="Ehnberg, Matilda" userId="d6cb86eb-c158-4c76-a6e7-f648b4dd5abf" providerId="ADAL" clId="{B947D0DF-001F-45DB-9D89-369D6C76E1DE}" dt="2019-07-25T12:54:28.535" v="11" actId="478"/>
          <ac:picMkLst>
            <pc:docMk/>
            <pc:sldMk cId="26669664" sldId="258"/>
            <ac:picMk id="3" creationId="{5A758AF8-11DD-47E2-AE22-AFD231E1A67A}"/>
          </ac:picMkLst>
        </pc:picChg>
        <pc:picChg chg="add mod">
          <ac:chgData name="Ehnberg, Matilda" userId="d6cb86eb-c158-4c76-a6e7-f648b4dd5abf" providerId="ADAL" clId="{B947D0DF-001F-45DB-9D89-369D6C76E1DE}" dt="2019-07-30T08:38:48.519" v="203" actId="962"/>
          <ac:picMkLst>
            <pc:docMk/>
            <pc:sldMk cId="26669664" sldId="258"/>
            <ac:picMk id="4" creationId="{48734151-E58B-4376-A2CE-434997D4AA03}"/>
          </ac:picMkLst>
        </pc:picChg>
      </pc:sldChg>
      <pc:sldChg chg="addSp delSp modSp modNotesTx">
        <pc:chgData name="Ehnberg, Matilda" userId="d6cb86eb-c158-4c76-a6e7-f648b4dd5abf" providerId="ADAL" clId="{B947D0DF-001F-45DB-9D89-369D6C76E1DE}" dt="2019-07-31T08:57:34.851" v="235" actId="20577"/>
        <pc:sldMkLst>
          <pc:docMk/>
          <pc:sldMk cId="513639476" sldId="259"/>
        </pc:sldMkLst>
        <pc:picChg chg="del">
          <ac:chgData name="Ehnberg, Matilda" userId="d6cb86eb-c158-4c76-a6e7-f648b4dd5abf" providerId="ADAL" clId="{B947D0DF-001F-45DB-9D89-369D6C76E1DE}" dt="2019-07-25T12:54:23.136" v="8" actId="478"/>
          <ac:picMkLst>
            <pc:docMk/>
            <pc:sldMk cId="513639476" sldId="259"/>
            <ac:picMk id="3" creationId="{33385D6D-C5A3-4BAE-84CE-136C7935D240}"/>
          </ac:picMkLst>
        </pc:picChg>
        <pc:picChg chg="add mod">
          <ac:chgData name="Ehnberg, Matilda" userId="d6cb86eb-c158-4c76-a6e7-f648b4dd5abf" providerId="ADAL" clId="{B947D0DF-001F-45DB-9D89-369D6C76E1DE}" dt="2019-07-30T08:38:33.644" v="201" actId="962"/>
          <ac:picMkLst>
            <pc:docMk/>
            <pc:sldMk cId="513639476" sldId="259"/>
            <ac:picMk id="4" creationId="{17EF8E3E-43FD-4133-96F4-D3EFD6AF023D}"/>
          </ac:picMkLst>
        </pc:picChg>
      </pc:sldChg>
      <pc:sldChg chg="addSp delSp modSp modNotesTx">
        <pc:chgData name="Ehnberg, Matilda" userId="d6cb86eb-c158-4c76-a6e7-f648b4dd5abf" providerId="ADAL" clId="{B947D0DF-001F-45DB-9D89-369D6C76E1DE}" dt="2019-07-30T08:38:09.082" v="195" actId="962"/>
        <pc:sldMkLst>
          <pc:docMk/>
          <pc:sldMk cId="304118937" sldId="260"/>
        </pc:sldMkLst>
        <pc:picChg chg="del">
          <ac:chgData name="Ehnberg, Matilda" userId="d6cb86eb-c158-4c76-a6e7-f648b4dd5abf" providerId="ADAL" clId="{B947D0DF-001F-45DB-9D89-369D6C76E1DE}" dt="2019-07-25T12:54:17.646" v="6" actId="478"/>
          <ac:picMkLst>
            <pc:docMk/>
            <pc:sldMk cId="304118937" sldId="260"/>
            <ac:picMk id="3" creationId="{B2D12053-2770-48C2-A0A4-A566250BA20D}"/>
          </ac:picMkLst>
        </pc:picChg>
        <pc:picChg chg="add mod">
          <ac:chgData name="Ehnberg, Matilda" userId="d6cb86eb-c158-4c76-a6e7-f648b4dd5abf" providerId="ADAL" clId="{B947D0DF-001F-45DB-9D89-369D6C76E1DE}" dt="2019-07-30T08:38:09.082" v="195" actId="962"/>
          <ac:picMkLst>
            <pc:docMk/>
            <pc:sldMk cId="304118937" sldId="260"/>
            <ac:picMk id="4" creationId="{DD276B7E-D01F-4FB8-ABFB-BEBC9E9148B5}"/>
          </ac:picMkLst>
        </pc:picChg>
      </pc:sldChg>
      <pc:sldChg chg="addSp delSp modSp modNotesTx">
        <pc:chgData name="Ehnberg, Matilda" userId="d6cb86eb-c158-4c76-a6e7-f648b4dd5abf" providerId="ADAL" clId="{B947D0DF-001F-45DB-9D89-369D6C76E1DE}" dt="2019-07-30T08:37:27.537" v="191" actId="962"/>
        <pc:sldMkLst>
          <pc:docMk/>
          <pc:sldMk cId="1275431241" sldId="261"/>
        </pc:sldMkLst>
        <pc:spChg chg="add del">
          <ac:chgData name="Ehnberg, Matilda" userId="d6cb86eb-c158-4c76-a6e7-f648b4dd5abf" providerId="ADAL" clId="{B947D0DF-001F-45DB-9D89-369D6C76E1DE}" dt="2019-07-30T08:37:26.143" v="189"/>
          <ac:spMkLst>
            <pc:docMk/>
            <pc:sldMk cId="1275431241" sldId="261"/>
            <ac:spMk id="2" creationId="{2CAF1274-1580-43C6-A277-E11D9FA9A948}"/>
          </ac:spMkLst>
        </pc:spChg>
        <pc:picChg chg="del">
          <ac:chgData name="Ehnberg, Matilda" userId="d6cb86eb-c158-4c76-a6e7-f648b4dd5abf" providerId="ADAL" clId="{B947D0DF-001F-45DB-9D89-369D6C76E1DE}" dt="2019-07-25T12:53:54.868" v="0" actId="478"/>
          <ac:picMkLst>
            <pc:docMk/>
            <pc:sldMk cId="1275431241" sldId="261"/>
            <ac:picMk id="3" creationId="{B1947200-D0C8-4A6F-A4FF-C375103A851F}"/>
          </ac:picMkLst>
        </pc:picChg>
        <pc:picChg chg="add mod">
          <ac:chgData name="Ehnberg, Matilda" userId="d6cb86eb-c158-4c76-a6e7-f648b4dd5abf" providerId="ADAL" clId="{B947D0DF-001F-45DB-9D89-369D6C76E1DE}" dt="2019-07-30T08:37:27.537" v="191" actId="962"/>
          <ac:picMkLst>
            <pc:docMk/>
            <pc:sldMk cId="1275431241" sldId="261"/>
            <ac:picMk id="4" creationId="{26F0172C-AB0A-4F51-A3FC-8D7A805925D7}"/>
          </ac:picMkLst>
        </pc:picChg>
      </pc:sldChg>
      <pc:sldChg chg="addSp delSp modSp modNotesTx">
        <pc:chgData name="Ehnberg, Matilda" userId="d6cb86eb-c158-4c76-a6e7-f648b4dd5abf" providerId="ADAL" clId="{B947D0DF-001F-45DB-9D89-369D6C76E1DE}" dt="2019-07-30T08:37:44.083" v="193" actId="962"/>
        <pc:sldMkLst>
          <pc:docMk/>
          <pc:sldMk cId="3058380766" sldId="262"/>
        </pc:sldMkLst>
        <pc:picChg chg="del">
          <ac:chgData name="Ehnberg, Matilda" userId="d6cb86eb-c158-4c76-a6e7-f648b4dd5abf" providerId="ADAL" clId="{B947D0DF-001F-45DB-9D89-369D6C76E1DE}" dt="2019-07-25T12:54:11.650" v="4" actId="478"/>
          <ac:picMkLst>
            <pc:docMk/>
            <pc:sldMk cId="3058380766" sldId="262"/>
            <ac:picMk id="3" creationId="{005C197C-129B-4C76-9EE8-EF294332B8B9}"/>
          </ac:picMkLst>
        </pc:picChg>
        <pc:picChg chg="add mod">
          <ac:chgData name="Ehnberg, Matilda" userId="d6cb86eb-c158-4c76-a6e7-f648b4dd5abf" providerId="ADAL" clId="{B947D0DF-001F-45DB-9D89-369D6C76E1DE}" dt="2019-07-30T08:37:44.083" v="193" actId="962"/>
          <ac:picMkLst>
            <pc:docMk/>
            <pc:sldMk cId="3058380766" sldId="262"/>
            <ac:picMk id="4" creationId="{41E22CA4-ECCD-4BE9-8E4D-60151F0F9881}"/>
          </ac:picMkLst>
        </pc:picChg>
      </pc:sldChg>
      <pc:sldChg chg="addSp delSp modSp modNotesTx">
        <pc:chgData name="Ehnberg, Matilda" userId="d6cb86eb-c158-4c76-a6e7-f648b4dd5abf" providerId="ADAL" clId="{B947D0DF-001F-45DB-9D89-369D6C76E1DE}" dt="2019-07-30T08:37:10.176" v="187" actId="962"/>
        <pc:sldMkLst>
          <pc:docMk/>
          <pc:sldMk cId="3528361329" sldId="263"/>
        </pc:sldMkLst>
        <pc:picChg chg="add mod">
          <ac:chgData name="Ehnberg, Matilda" userId="d6cb86eb-c158-4c76-a6e7-f648b4dd5abf" providerId="ADAL" clId="{B947D0DF-001F-45DB-9D89-369D6C76E1DE}" dt="2019-07-30T08:37:10.176" v="187" actId="962"/>
          <ac:picMkLst>
            <pc:docMk/>
            <pc:sldMk cId="3528361329" sldId="263"/>
            <ac:picMk id="3" creationId="{F095E3C9-7D1A-4B20-BD45-1956E0D852D5}"/>
          </ac:picMkLst>
        </pc:picChg>
        <pc:picChg chg="del">
          <ac:chgData name="Ehnberg, Matilda" userId="d6cb86eb-c158-4c76-a6e7-f648b4dd5abf" providerId="ADAL" clId="{B947D0DF-001F-45DB-9D89-369D6C76E1DE}" dt="2019-07-25T12:54:04.213" v="2" actId="478"/>
          <ac:picMkLst>
            <pc:docMk/>
            <pc:sldMk cId="3528361329" sldId="263"/>
            <ac:picMk id="4" creationId="{C2458A9F-0ED6-4532-8051-CB578F35474E}"/>
          </ac:picMkLst>
        </pc:picChg>
      </pc:sldChg>
    </pc:docChg>
  </pc:docChgLst>
  <pc:docChgLst>
    <pc:chgData name="Ehnberg, Matilda" userId="d6cb86eb-c158-4c76-a6e7-f648b4dd5abf" providerId="ADAL" clId="{7EA5428A-7D15-4AF0-90A7-65EA8AD37495}"/>
    <pc:docChg chg="modSld">
      <pc:chgData name="Ehnberg, Matilda" userId="d6cb86eb-c158-4c76-a6e7-f648b4dd5abf" providerId="ADAL" clId="{7EA5428A-7D15-4AF0-90A7-65EA8AD37495}" dt="2022-10-10T09:26:50.744" v="3" actId="20577"/>
      <pc:docMkLst>
        <pc:docMk/>
      </pc:docMkLst>
      <pc:sldChg chg="modNotesTx">
        <pc:chgData name="Ehnberg, Matilda" userId="d6cb86eb-c158-4c76-a6e7-f648b4dd5abf" providerId="ADAL" clId="{7EA5428A-7D15-4AF0-90A7-65EA8AD37495}" dt="2022-10-10T09:26:50.744" v="3" actId="20577"/>
        <pc:sldMkLst>
          <pc:docMk/>
          <pc:sldMk cId="218008319" sldId="256"/>
        </pc:sldMkLst>
      </pc:sldChg>
    </pc:docChg>
  </pc:docChgLst>
  <pc:docChgLst>
    <pc:chgData name="Ehnberg, Matilda" userId="d6cb86eb-c158-4c76-a6e7-f648b4dd5abf" providerId="ADAL" clId="{BB32F6FE-27E3-40E3-A6C5-FDBAFEE1688B}"/>
    <pc:docChg chg="custSel addSld delSld modSld">
      <pc:chgData name="Ehnberg, Matilda" userId="d6cb86eb-c158-4c76-a6e7-f648b4dd5abf" providerId="ADAL" clId="{BB32F6FE-27E3-40E3-A6C5-FDBAFEE1688B}" dt="2019-06-04T07:42:23.931" v="57" actId="20577"/>
      <pc:docMkLst>
        <pc:docMk/>
      </pc:docMkLst>
      <pc:sldChg chg="addSp delSp modSp modNotesTx">
        <pc:chgData name="Ehnberg, Matilda" userId="d6cb86eb-c158-4c76-a6e7-f648b4dd5abf" providerId="ADAL" clId="{BB32F6FE-27E3-40E3-A6C5-FDBAFEE1688B}" dt="2019-06-04T07:36:40.088" v="15" actId="20577"/>
        <pc:sldMkLst>
          <pc:docMk/>
          <pc:sldMk cId="218008319" sldId="256"/>
        </pc:sldMkLst>
        <pc:spChg chg="del">
          <ac:chgData name="Ehnberg, Matilda" userId="d6cb86eb-c158-4c76-a6e7-f648b4dd5abf" providerId="ADAL" clId="{BB32F6FE-27E3-40E3-A6C5-FDBAFEE1688B}" dt="2019-06-04T07:31:55.029" v="8" actId="478"/>
          <ac:spMkLst>
            <pc:docMk/>
            <pc:sldMk cId="218008319" sldId="256"/>
            <ac:spMk id="6" creationId="{DB0ED0A1-BB27-4301-989D-E5A9AF3C58CB}"/>
          </ac:spMkLst>
        </pc:spChg>
        <pc:spChg chg="del">
          <ac:chgData name="Ehnberg, Matilda" userId="d6cb86eb-c158-4c76-a6e7-f648b4dd5abf" providerId="ADAL" clId="{BB32F6FE-27E3-40E3-A6C5-FDBAFEE1688B}" dt="2019-06-04T07:31:55.029" v="8" actId="478"/>
          <ac:spMkLst>
            <pc:docMk/>
            <pc:sldMk cId="218008319" sldId="256"/>
            <ac:spMk id="9" creationId="{718323B1-88A1-4CAD-BA27-AE5A74312949}"/>
          </ac:spMkLst>
        </pc:spChg>
        <pc:spChg chg="add del">
          <ac:chgData name="Ehnberg, Matilda" userId="d6cb86eb-c158-4c76-a6e7-f648b4dd5abf" providerId="ADAL" clId="{BB32F6FE-27E3-40E3-A6C5-FDBAFEE1688B}" dt="2019-06-04T07:31:40.463" v="1"/>
          <ac:spMkLst>
            <pc:docMk/>
            <pc:sldMk cId="218008319" sldId="256"/>
            <ac:spMk id="12" creationId="{5C714613-9999-4CAF-A427-56FD2D34493F}"/>
          </ac:spMkLst>
        </pc:spChg>
        <pc:spChg chg="add del">
          <ac:chgData name="Ehnberg, Matilda" userId="d6cb86eb-c158-4c76-a6e7-f648b4dd5abf" providerId="ADAL" clId="{BB32F6FE-27E3-40E3-A6C5-FDBAFEE1688B}" dt="2019-06-04T07:31:40.463" v="1"/>
          <ac:spMkLst>
            <pc:docMk/>
            <pc:sldMk cId="218008319" sldId="256"/>
            <ac:spMk id="15" creationId="{FE915109-E9F0-46B3-A298-853956675BEF}"/>
          </ac:spMkLst>
        </pc:spChg>
        <pc:picChg chg="add mod modCrop">
          <ac:chgData name="Ehnberg, Matilda" userId="d6cb86eb-c158-4c76-a6e7-f648b4dd5abf" providerId="ADAL" clId="{BB32F6FE-27E3-40E3-A6C5-FDBAFEE1688B}" dt="2019-06-04T07:32:25.662" v="13" actId="732"/>
          <ac:picMkLst>
            <pc:docMk/>
            <pc:sldMk cId="218008319" sldId="256"/>
            <ac:picMk id="2" creationId="{F9DD2198-F766-40DF-8B02-5F628CA21933}"/>
          </ac:picMkLst>
        </pc:picChg>
        <pc:picChg chg="del mod">
          <ac:chgData name="Ehnberg, Matilda" userId="d6cb86eb-c158-4c76-a6e7-f648b4dd5abf" providerId="ADAL" clId="{BB32F6FE-27E3-40E3-A6C5-FDBAFEE1688B}" dt="2019-06-04T07:31:45.051" v="6" actId="478"/>
          <ac:picMkLst>
            <pc:docMk/>
            <pc:sldMk cId="218008319" sldId="256"/>
            <ac:picMk id="4" creationId="{AEA5D639-BA76-42A5-AD6B-24B90E32CF9A}"/>
          </ac:picMkLst>
        </pc:picChg>
        <pc:picChg chg="del">
          <ac:chgData name="Ehnberg, Matilda" userId="d6cb86eb-c158-4c76-a6e7-f648b4dd5abf" providerId="ADAL" clId="{BB32F6FE-27E3-40E3-A6C5-FDBAFEE1688B}" dt="2019-06-04T07:31:44.240" v="4" actId="478"/>
          <ac:picMkLst>
            <pc:docMk/>
            <pc:sldMk cId="218008319" sldId="256"/>
            <ac:picMk id="5" creationId="{34D1CD2F-4197-44E1-A655-F4507931D983}"/>
          </ac:picMkLst>
        </pc:picChg>
        <pc:picChg chg="del">
          <ac:chgData name="Ehnberg, Matilda" userId="d6cb86eb-c158-4c76-a6e7-f648b4dd5abf" providerId="ADAL" clId="{BB32F6FE-27E3-40E3-A6C5-FDBAFEE1688B}" dt="2019-06-04T07:31:55.029" v="8" actId="478"/>
          <ac:picMkLst>
            <pc:docMk/>
            <pc:sldMk cId="218008319" sldId="256"/>
            <ac:picMk id="8" creationId="{3C1C8C98-BE9D-4042-8991-0418331088D7}"/>
          </ac:picMkLst>
        </pc:picChg>
        <pc:picChg chg="add del">
          <ac:chgData name="Ehnberg, Matilda" userId="d6cb86eb-c158-4c76-a6e7-f648b4dd5abf" providerId="ADAL" clId="{BB32F6FE-27E3-40E3-A6C5-FDBAFEE1688B}" dt="2019-06-04T07:31:40.463" v="1"/>
          <ac:picMkLst>
            <pc:docMk/>
            <pc:sldMk cId="218008319" sldId="256"/>
            <ac:picMk id="10" creationId="{7A799AEA-CF95-48BD-9365-45689C6B4B4B}"/>
          </ac:picMkLst>
        </pc:picChg>
        <pc:picChg chg="add del">
          <ac:chgData name="Ehnberg, Matilda" userId="d6cb86eb-c158-4c76-a6e7-f648b4dd5abf" providerId="ADAL" clId="{BB32F6FE-27E3-40E3-A6C5-FDBAFEE1688B}" dt="2019-06-04T07:31:40.463" v="1"/>
          <ac:picMkLst>
            <pc:docMk/>
            <pc:sldMk cId="218008319" sldId="256"/>
            <ac:picMk id="11" creationId="{A848329E-010A-4447-978E-87F152BD8F7E}"/>
          </ac:picMkLst>
        </pc:picChg>
        <pc:picChg chg="add del">
          <ac:chgData name="Ehnberg, Matilda" userId="d6cb86eb-c158-4c76-a6e7-f648b4dd5abf" providerId="ADAL" clId="{BB32F6FE-27E3-40E3-A6C5-FDBAFEE1688B}" dt="2019-06-04T07:31:40.463" v="1"/>
          <ac:picMkLst>
            <pc:docMk/>
            <pc:sldMk cId="218008319" sldId="256"/>
            <ac:picMk id="14" creationId="{8799FA21-8FE8-413B-BC13-8518645D655A}"/>
          </ac:picMkLst>
        </pc:picChg>
        <pc:cxnChg chg="del">
          <ac:chgData name="Ehnberg, Matilda" userId="d6cb86eb-c158-4c76-a6e7-f648b4dd5abf" providerId="ADAL" clId="{BB32F6FE-27E3-40E3-A6C5-FDBAFEE1688B}" dt="2019-06-04T07:31:55.029" v="8" actId="478"/>
          <ac:cxnSpMkLst>
            <pc:docMk/>
            <pc:sldMk cId="218008319" sldId="256"/>
            <ac:cxnSpMk id="7" creationId="{451210F4-DC11-40D1-B37F-8D4EE3386BCA}"/>
          </ac:cxnSpMkLst>
        </pc:cxnChg>
        <pc:cxnChg chg="add del">
          <ac:chgData name="Ehnberg, Matilda" userId="d6cb86eb-c158-4c76-a6e7-f648b4dd5abf" providerId="ADAL" clId="{BB32F6FE-27E3-40E3-A6C5-FDBAFEE1688B}" dt="2019-06-04T07:31:40.463" v="1"/>
          <ac:cxnSpMkLst>
            <pc:docMk/>
            <pc:sldMk cId="218008319" sldId="256"/>
            <ac:cxnSpMk id="13" creationId="{0051FD48-6BE3-41DD-A307-4C59004A7157}"/>
          </ac:cxnSpMkLst>
        </pc:cxnChg>
      </pc:sldChg>
      <pc:sldChg chg="modNotesTx">
        <pc:chgData name="Ehnberg, Matilda" userId="d6cb86eb-c158-4c76-a6e7-f648b4dd5abf" providerId="ADAL" clId="{BB32F6FE-27E3-40E3-A6C5-FDBAFEE1688B}" dt="2019-06-04T07:38:14.129" v="50" actId="6549"/>
        <pc:sldMkLst>
          <pc:docMk/>
          <pc:sldMk cId="1697246725" sldId="257"/>
        </pc:sldMkLst>
      </pc:sldChg>
      <pc:sldChg chg="modNotesTx">
        <pc:chgData name="Ehnberg, Matilda" userId="d6cb86eb-c158-4c76-a6e7-f648b4dd5abf" providerId="ADAL" clId="{BB32F6FE-27E3-40E3-A6C5-FDBAFEE1688B}" dt="2019-06-04T07:42:23.931" v="57" actId="20577"/>
        <pc:sldMkLst>
          <pc:docMk/>
          <pc:sldMk cId="26669664" sldId="258"/>
        </pc:sldMkLst>
      </pc:sldChg>
    </pc:docChg>
  </pc:docChgLst>
  <pc:docChgLst>
    <pc:chgData name="Ehnberg, Matilda" userId="d6cb86eb-c158-4c76-a6e7-f648b4dd5abf" providerId="ADAL" clId="{09CC29EA-7C8E-420B-AB21-827B0D2B4EB3}"/>
    <pc:docChg chg="undo custSel addSld delSld modSld sldOrd">
      <pc:chgData name="Ehnberg, Matilda" userId="d6cb86eb-c158-4c76-a6e7-f648b4dd5abf" providerId="ADAL" clId="{09CC29EA-7C8E-420B-AB21-827B0D2B4EB3}" dt="2019-05-13T09:03:01.905" v="3834" actId="113"/>
      <pc:docMkLst>
        <pc:docMk/>
      </pc:docMkLst>
      <pc:sldChg chg="addSp delSp modSp modNotesTx">
        <pc:chgData name="Ehnberg, Matilda" userId="d6cb86eb-c158-4c76-a6e7-f648b4dd5abf" providerId="ADAL" clId="{09CC29EA-7C8E-420B-AB21-827B0D2B4EB3}" dt="2019-05-13T09:03:01.905" v="3834" actId="113"/>
        <pc:sldMkLst>
          <pc:docMk/>
          <pc:sldMk cId="1697246725" sldId="257"/>
        </pc:sldMkLst>
        <pc:picChg chg="add mod">
          <ac:chgData name="Ehnberg, Matilda" userId="d6cb86eb-c158-4c76-a6e7-f648b4dd5abf" providerId="ADAL" clId="{09CC29EA-7C8E-420B-AB21-827B0D2B4EB3}" dt="2019-04-26T12:09:53.021" v="173" actId="1076"/>
          <ac:picMkLst>
            <pc:docMk/>
            <pc:sldMk cId="1697246725" sldId="257"/>
            <ac:picMk id="2" creationId="{361418CF-1F0E-47A3-901D-3B4D184B4A53}"/>
          </ac:picMkLst>
        </pc:picChg>
        <pc:picChg chg="add del">
          <ac:chgData name="Ehnberg, Matilda" userId="d6cb86eb-c158-4c76-a6e7-f648b4dd5abf" providerId="ADAL" clId="{09CC29EA-7C8E-420B-AB21-827B0D2B4EB3}" dt="2019-04-26T11:51:17.911" v="163"/>
          <ac:picMkLst>
            <pc:docMk/>
            <pc:sldMk cId="1697246725" sldId="257"/>
            <ac:picMk id="4" creationId="{C688CA36-EF3A-4F70-A79A-92B9ABA788C8}"/>
          </ac:picMkLst>
        </pc:picChg>
        <pc:picChg chg="del">
          <ac:chgData name="Ehnberg, Matilda" userId="d6cb86eb-c158-4c76-a6e7-f648b4dd5abf" providerId="ADAL" clId="{09CC29EA-7C8E-420B-AB21-827B0D2B4EB3}" dt="2019-04-26T12:09:50.236" v="171" actId="478"/>
          <ac:picMkLst>
            <pc:docMk/>
            <pc:sldMk cId="1697246725" sldId="257"/>
            <ac:picMk id="5" creationId="{5CD091FC-600A-4079-A10C-FA5895579783}"/>
          </ac:picMkLst>
        </pc:picChg>
        <pc:picChg chg="add del">
          <ac:chgData name="Ehnberg, Matilda" userId="d6cb86eb-c158-4c76-a6e7-f648b4dd5abf" providerId="ADAL" clId="{09CC29EA-7C8E-420B-AB21-827B0D2B4EB3}" dt="2019-04-26T11:51:17.911" v="163"/>
          <ac:picMkLst>
            <pc:docMk/>
            <pc:sldMk cId="1697246725" sldId="257"/>
            <ac:picMk id="6" creationId="{CD6ECEF4-1F81-4875-A74A-FB70C4783186}"/>
          </ac:picMkLst>
        </pc:picChg>
        <pc:picChg chg="del">
          <ac:chgData name="Ehnberg, Matilda" userId="d6cb86eb-c158-4c76-a6e7-f648b4dd5abf" providerId="ADAL" clId="{09CC29EA-7C8E-420B-AB21-827B0D2B4EB3}" dt="2019-04-26T12:09:50.964" v="172" actId="478"/>
          <ac:picMkLst>
            <pc:docMk/>
            <pc:sldMk cId="1697246725" sldId="257"/>
            <ac:picMk id="10" creationId="{E8ED7633-7044-4BB7-B8E3-3FC35EA8C8BB}"/>
          </ac:picMkLst>
        </pc:picChg>
      </pc:sldChg>
      <pc:sldChg chg="addSp modSp add modNotesTx">
        <pc:chgData name="Ehnberg, Matilda" userId="d6cb86eb-c158-4c76-a6e7-f648b4dd5abf" providerId="ADAL" clId="{09CC29EA-7C8E-420B-AB21-827B0D2B4EB3}" dt="2019-05-02T12:19:40.975" v="3348" actId="20577"/>
        <pc:sldMkLst>
          <pc:docMk/>
          <pc:sldMk cId="26669664" sldId="258"/>
        </pc:sldMkLst>
        <pc:picChg chg="add mod">
          <ac:chgData name="Ehnberg, Matilda" userId="d6cb86eb-c158-4c76-a6e7-f648b4dd5abf" providerId="ADAL" clId="{09CC29EA-7C8E-420B-AB21-827B0D2B4EB3}" dt="2019-04-26T11:33:47.927" v="7"/>
          <ac:picMkLst>
            <pc:docMk/>
            <pc:sldMk cId="26669664" sldId="258"/>
            <ac:picMk id="3" creationId="{5A758AF8-11DD-47E2-AE22-AFD231E1A67A}"/>
          </ac:picMkLst>
        </pc:picChg>
      </pc:sldChg>
      <pc:sldChg chg="addSp modSp add modNotesTx">
        <pc:chgData name="Ehnberg, Matilda" userId="d6cb86eb-c158-4c76-a6e7-f648b4dd5abf" providerId="ADAL" clId="{09CC29EA-7C8E-420B-AB21-827B0D2B4EB3}" dt="2019-05-02T12:24:42.713" v="3633" actId="6549"/>
        <pc:sldMkLst>
          <pc:docMk/>
          <pc:sldMk cId="513639476" sldId="259"/>
        </pc:sldMkLst>
        <pc:picChg chg="add mod">
          <ac:chgData name="Ehnberg, Matilda" userId="d6cb86eb-c158-4c76-a6e7-f648b4dd5abf" providerId="ADAL" clId="{09CC29EA-7C8E-420B-AB21-827B0D2B4EB3}" dt="2019-04-26T11:33:53.351" v="9" actId="27614"/>
          <ac:picMkLst>
            <pc:docMk/>
            <pc:sldMk cId="513639476" sldId="259"/>
            <ac:picMk id="3" creationId="{33385D6D-C5A3-4BAE-84CE-136C7935D240}"/>
          </ac:picMkLst>
        </pc:picChg>
      </pc:sldChg>
      <pc:sldChg chg="addSp modSp add modNotesTx">
        <pc:chgData name="Ehnberg, Matilda" userId="d6cb86eb-c158-4c76-a6e7-f648b4dd5abf" providerId="ADAL" clId="{09CC29EA-7C8E-420B-AB21-827B0D2B4EB3}" dt="2019-05-02T12:25:20.872" v="3659" actId="20577"/>
        <pc:sldMkLst>
          <pc:docMk/>
          <pc:sldMk cId="304118937" sldId="260"/>
        </pc:sldMkLst>
        <pc:picChg chg="add mod">
          <ac:chgData name="Ehnberg, Matilda" userId="d6cb86eb-c158-4c76-a6e7-f648b4dd5abf" providerId="ADAL" clId="{09CC29EA-7C8E-420B-AB21-827B0D2B4EB3}" dt="2019-04-26T11:33:54.694" v="10"/>
          <ac:picMkLst>
            <pc:docMk/>
            <pc:sldMk cId="304118937" sldId="260"/>
            <ac:picMk id="3" creationId="{B2D12053-2770-48C2-A0A4-A566250BA20D}"/>
          </ac:picMkLst>
        </pc:picChg>
      </pc:sldChg>
      <pc:sldChg chg="addSp modSp add modNotesTx">
        <pc:chgData name="Ehnberg, Matilda" userId="d6cb86eb-c158-4c76-a6e7-f648b4dd5abf" providerId="ADAL" clId="{09CC29EA-7C8E-420B-AB21-827B0D2B4EB3}" dt="2019-05-02T12:27:46.077" v="3820" actId="20577"/>
        <pc:sldMkLst>
          <pc:docMk/>
          <pc:sldMk cId="1275431241" sldId="261"/>
        </pc:sldMkLst>
        <pc:picChg chg="add mod modCrop">
          <ac:chgData name="Ehnberg, Matilda" userId="d6cb86eb-c158-4c76-a6e7-f648b4dd5abf" providerId="ADAL" clId="{09CC29EA-7C8E-420B-AB21-827B0D2B4EB3}" dt="2019-04-30T10:47:54.444" v="247" actId="14100"/>
          <ac:picMkLst>
            <pc:docMk/>
            <pc:sldMk cId="1275431241" sldId="261"/>
            <ac:picMk id="3" creationId="{B1947200-D0C8-4A6F-A4FF-C375103A851F}"/>
          </ac:picMkLst>
        </pc:picChg>
      </pc:sldChg>
      <pc:sldChg chg="addSp modSp add ord modNotesTx">
        <pc:chgData name="Ehnberg, Matilda" userId="d6cb86eb-c158-4c76-a6e7-f648b4dd5abf" providerId="ADAL" clId="{09CC29EA-7C8E-420B-AB21-827B0D2B4EB3}" dt="2019-05-02T12:25:40.824" v="3663" actId="20577"/>
        <pc:sldMkLst>
          <pc:docMk/>
          <pc:sldMk cId="3058380766" sldId="262"/>
        </pc:sldMkLst>
        <pc:picChg chg="add mod modCrop">
          <ac:chgData name="Ehnberg, Matilda" userId="d6cb86eb-c158-4c76-a6e7-f648b4dd5abf" providerId="ADAL" clId="{09CC29EA-7C8E-420B-AB21-827B0D2B4EB3}" dt="2019-04-30T10:46:57.755" v="234" actId="1036"/>
          <ac:picMkLst>
            <pc:docMk/>
            <pc:sldMk cId="3058380766" sldId="262"/>
            <ac:picMk id="3" creationId="{005C197C-129B-4C76-9EE8-EF294332B8B9}"/>
          </ac:picMkLst>
        </pc:picChg>
      </pc:sldChg>
      <pc:sldChg chg="addSp delSp modSp add modNotesTx">
        <pc:chgData name="Ehnberg, Matilda" userId="d6cb86eb-c158-4c76-a6e7-f648b4dd5abf" providerId="ADAL" clId="{09CC29EA-7C8E-420B-AB21-827B0D2B4EB3}" dt="2019-05-06T13:42:41.208" v="3833" actId="1036"/>
        <pc:sldMkLst>
          <pc:docMk/>
          <pc:sldMk cId="3528361329" sldId="263"/>
        </pc:sldMkLst>
        <pc:picChg chg="add del mod modCrop">
          <ac:chgData name="Ehnberg, Matilda" userId="d6cb86eb-c158-4c76-a6e7-f648b4dd5abf" providerId="ADAL" clId="{09CC29EA-7C8E-420B-AB21-827B0D2B4EB3}" dt="2019-05-06T13:41:55.520" v="3822" actId="478"/>
          <ac:picMkLst>
            <pc:docMk/>
            <pc:sldMk cId="3528361329" sldId="263"/>
            <ac:picMk id="3" creationId="{535FAEBD-13D4-4997-A440-15EDB9FC30FF}"/>
          </ac:picMkLst>
        </pc:picChg>
        <pc:picChg chg="add mod modCrop">
          <ac:chgData name="Ehnberg, Matilda" userId="d6cb86eb-c158-4c76-a6e7-f648b4dd5abf" providerId="ADAL" clId="{09CC29EA-7C8E-420B-AB21-827B0D2B4EB3}" dt="2019-05-06T13:42:41.208" v="3833" actId="1036"/>
          <ac:picMkLst>
            <pc:docMk/>
            <pc:sldMk cId="3528361329" sldId="263"/>
            <ac:picMk id="4" creationId="{C2458A9F-0ED6-4532-8051-CB578F3547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B0879-F246-4C5C-B333-3ED2296FB610}" type="datetimeFigureOut">
              <a:rPr lang="sv-SE" smtClean="0"/>
              <a:t>2022-10-10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679CF-4D4B-4A9C-A4AA-DC9352BC996E}" type="slidenum">
              <a:rPr lang="sv-SE" smtClean="0"/>
              <a:t>‹#›</a:t>
            </a:fld>
            <a:endParaRPr lang="sv-SE"/>
          </a:p>
        </p:txBody>
      </p:sp>
    </p:spTree>
    <p:extLst>
      <p:ext uri="{BB962C8B-B14F-4D97-AF65-F5344CB8AC3E}">
        <p14:creationId xmlns:p14="http://schemas.microsoft.com/office/powerpoint/2010/main" val="48122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KRETSLOPP FÖR ÅTERVINNINGSPROCESSER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Vad händer med det brännbara avfallet när vi har slängt det? Lär er mer om brännbart avfall och fjärrvärme genom att läsa sagan ”Flamman och det brännbara äventyret!” där barnen tillsammans med Flamman får följa med i energiutvinningsprocessen för brännbart. Ni får veta vad som händer när vi slängt det brännbara i påsen och se hur det fungerar i en fjärrvärmeanläggning.</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LPFÖ18</a:t>
            </a:r>
            <a:r>
              <a:rPr lang="sv-SE" sz="1200" kern="1200" dirty="0">
                <a:solidFill>
                  <a:schemeClr val="tx1"/>
                </a:solidFill>
                <a:effectLst/>
                <a:latin typeface="+mn-lt"/>
                <a:ea typeface="+mn-ea"/>
                <a:cs typeface="+mn-cs"/>
              </a:rPr>
              <a:t> Utbildningen ska ge barnen möjlighet att tillägna sig ett ekologiskt och varsamt förhållningssätt till sin omgivande miljö och till natur och samhälle. Barnen ska också ges möjlighet att utveckla kunskaper om hur de olika val som människor gör kan bidra till en hållbar utveckling – såväl ekonomisk och social som miljömässig. Samt ta tillvara barnens nyfikenhet samt utmana och stimulera deras intresse för och kunskaper om natur, samhälle och teknik.</a:t>
            </a:r>
          </a:p>
          <a:p>
            <a:r>
              <a:rPr lang="sv-SE" sz="1200" b="1" kern="1200">
                <a:solidFill>
                  <a:schemeClr val="tx1"/>
                </a:solidFill>
                <a:effectLst/>
                <a:latin typeface="+mn-lt"/>
                <a:ea typeface="+mn-ea"/>
                <a:cs typeface="+mn-cs"/>
              </a:rPr>
              <a:t>LGR22</a:t>
            </a:r>
            <a:r>
              <a:rPr lang="sv-SE" sz="1200" kern="1200">
                <a:solidFill>
                  <a:schemeClr val="tx1"/>
                </a:solidFill>
                <a:effectLst/>
                <a:latin typeface="+mn-lt"/>
                <a:ea typeface="+mn-ea"/>
                <a:cs typeface="+mn-cs"/>
              </a:rPr>
              <a:t> </a:t>
            </a:r>
            <a:r>
              <a:rPr lang="sv-SE" sz="1200" kern="1200" dirty="0">
                <a:solidFill>
                  <a:schemeClr val="tx1"/>
                </a:solidFill>
                <a:effectLst/>
                <a:latin typeface="+mn-lt"/>
                <a:ea typeface="+mn-ea"/>
                <a:cs typeface="+mn-cs"/>
              </a:rPr>
              <a:t>Genom ett miljöperspektiv får de möjligheter både att ta ansvar för den miljö de själva direkt kan påverka och att skaffa sig ett personligt förhållningssätt till övergripande och globala miljöfrågor. Undervisningen ska belysa hur samhällets funktioner och vårt sätt att leva och arbeta kan anpassas för att skapa hållbar utveckling.</a:t>
            </a:r>
            <a:endParaRPr lang="sv-SE" b="1" dirty="0"/>
          </a:p>
          <a:p>
            <a:endParaRPr lang="sv-SE" b="1" dirty="0"/>
          </a:p>
          <a:p>
            <a:r>
              <a:rPr lang="sv-SE" b="1" dirty="0"/>
              <a:t>BILD 1: </a:t>
            </a:r>
          </a:p>
          <a:p>
            <a:r>
              <a:rPr lang="sv-SE" dirty="0"/>
              <a:t>Flamman och det brännbara äventyret! </a:t>
            </a:r>
          </a:p>
          <a:p>
            <a:r>
              <a:rPr lang="sv-SE" sz="1200" kern="1200" dirty="0">
                <a:solidFill>
                  <a:schemeClr val="tx1"/>
                </a:solidFill>
                <a:effectLst/>
                <a:latin typeface="+mn-lt"/>
                <a:ea typeface="+mn-ea"/>
                <a:cs typeface="+mn-cs"/>
              </a:rPr>
              <a:t>Idag ska vi prata om var Flammans sopor tar vägen för vad händer egentligen när vi har slängt allt det brännbara till Flamman? </a:t>
            </a:r>
          </a:p>
        </p:txBody>
      </p:sp>
      <p:sp>
        <p:nvSpPr>
          <p:cNvPr id="4" name="Platshållare för bildnummer 3"/>
          <p:cNvSpPr>
            <a:spLocks noGrp="1"/>
          </p:cNvSpPr>
          <p:nvPr>
            <p:ph type="sldNum" sz="quarter" idx="5"/>
          </p:nvPr>
        </p:nvSpPr>
        <p:spPr/>
        <p:txBody>
          <a:bodyPr/>
          <a:lstStyle/>
          <a:p>
            <a:fld id="{172679CF-4D4B-4A9C-A4AA-DC9352BC996E}" type="slidenum">
              <a:rPr lang="sv-SE" smtClean="0"/>
              <a:t>1</a:t>
            </a:fld>
            <a:endParaRPr lang="sv-SE"/>
          </a:p>
        </p:txBody>
      </p:sp>
    </p:spTree>
    <p:extLst>
      <p:ext uri="{BB962C8B-B14F-4D97-AF65-F5344CB8AC3E}">
        <p14:creationId xmlns:p14="http://schemas.microsoft.com/office/powerpoint/2010/main" val="159099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a:t>
            </a:r>
          </a:p>
          <a:p>
            <a:r>
              <a:rPr lang="sv-SE" dirty="0"/>
              <a:t>Här har ni </a:t>
            </a:r>
            <a:r>
              <a:rPr lang="sv-SE" b="1" dirty="0"/>
              <a:t>Flamman</a:t>
            </a:r>
            <a:r>
              <a:rPr lang="sv-SE" dirty="0"/>
              <a:t> och hon gillar som ni säkert vet allt det som sorteras som </a:t>
            </a:r>
            <a:r>
              <a:rPr lang="sv-SE" b="1" dirty="0"/>
              <a:t>Brännbart</a:t>
            </a:r>
            <a:r>
              <a:rPr lang="sv-SE" dirty="0"/>
              <a:t>, vilket är sådant som </a:t>
            </a:r>
            <a:r>
              <a:rPr lang="sv-SE" sz="1200" b="0" i="0" kern="1200" dirty="0">
                <a:solidFill>
                  <a:schemeClr val="tx1"/>
                </a:solidFill>
                <a:effectLst/>
                <a:latin typeface="+mn-lt"/>
                <a:ea typeface="+mn-ea"/>
                <a:cs typeface="+mn-cs"/>
              </a:rPr>
              <a:t>ingen annan vill ha som blöjor, diskborstar och nappar. </a:t>
            </a:r>
          </a:p>
          <a:p>
            <a:r>
              <a:rPr lang="sv-SE" sz="1200" b="0" i="0" kern="1200" dirty="0">
                <a:solidFill>
                  <a:schemeClr val="tx1"/>
                </a:solidFill>
                <a:effectLst/>
                <a:latin typeface="+mn-lt"/>
                <a:ea typeface="+mn-ea"/>
                <a:cs typeface="+mn-cs"/>
              </a:rPr>
              <a:t>För några år sedan hade Flamman ett stort jobb med att samla in allt brännbart som människorna slängde fel, det var nästan så att hon brände ut sig.</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Idag ska vi får följa med Flamman när hon kolla vart alla hennes sopor tar vägen och vad som händer med dem. </a:t>
            </a:r>
            <a:endParaRPr lang="sv-SE" dirty="0"/>
          </a:p>
        </p:txBody>
      </p:sp>
      <p:sp>
        <p:nvSpPr>
          <p:cNvPr id="4" name="Platshållare för bildnummer 3"/>
          <p:cNvSpPr>
            <a:spLocks noGrp="1"/>
          </p:cNvSpPr>
          <p:nvPr>
            <p:ph type="sldNum" sz="quarter" idx="10"/>
          </p:nvPr>
        </p:nvSpPr>
        <p:spPr/>
        <p:txBody>
          <a:bodyPr/>
          <a:lstStyle/>
          <a:p>
            <a:fld id="{172679CF-4D4B-4A9C-A4AA-DC9352BC996E}" type="slidenum">
              <a:rPr lang="sv-SE" smtClean="0"/>
              <a:t>2</a:t>
            </a:fld>
            <a:endParaRPr lang="sv-SE"/>
          </a:p>
        </p:txBody>
      </p:sp>
    </p:spTree>
    <p:extLst>
      <p:ext uri="{BB962C8B-B14F-4D97-AF65-F5344CB8AC3E}">
        <p14:creationId xmlns:p14="http://schemas.microsoft.com/office/powerpoint/2010/main" val="246071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3:</a:t>
            </a:r>
          </a:p>
          <a:p>
            <a:r>
              <a:rPr lang="sv-SE" sz="1200" kern="1200" dirty="0">
                <a:solidFill>
                  <a:schemeClr val="tx1"/>
                </a:solidFill>
                <a:effectLst/>
                <a:latin typeface="+mn-lt"/>
                <a:ea typeface="+mn-ea"/>
                <a:cs typeface="+mn-cs"/>
              </a:rPr>
              <a:t>Flamman har en trasig trädgårdsstol i plast som hon inte kan använda längre, hon har tagit med den till en återvinningscentral för att slänga den.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Flamman stod vid den stora brännbara containern börjar hon fundera vart tar allt det som slängs i containern tar vägen. </a:t>
            </a:r>
          </a:p>
          <a:p>
            <a:r>
              <a:rPr lang="sv-SE" sz="1200" kern="1200" dirty="0">
                <a:solidFill>
                  <a:schemeClr val="tx1"/>
                </a:solidFill>
                <a:effectLst/>
                <a:latin typeface="+mn-lt"/>
                <a:ea typeface="+mn-ea"/>
                <a:cs typeface="+mn-cs"/>
              </a:rPr>
              <a:t>Det kom en stor lastmaskin som lyfte upp containern och Flamman bestämde sig för att följa det brännbara för att se vad som händer med soporna.</a:t>
            </a:r>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3</a:t>
            </a:fld>
            <a:endParaRPr lang="sv-SE"/>
          </a:p>
        </p:txBody>
      </p:sp>
    </p:spTree>
    <p:extLst>
      <p:ext uri="{BB962C8B-B14F-4D97-AF65-F5344CB8AC3E}">
        <p14:creationId xmlns:p14="http://schemas.microsoft.com/office/powerpoint/2010/main" val="239478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4:</a:t>
            </a:r>
          </a:p>
          <a:p>
            <a:r>
              <a:rPr lang="sv-SE" sz="1200" kern="1200" dirty="0">
                <a:solidFill>
                  <a:schemeClr val="tx1"/>
                </a:solidFill>
                <a:effectLst/>
                <a:latin typeface="+mn-lt"/>
                <a:ea typeface="+mn-ea"/>
                <a:cs typeface="+mn-cs"/>
              </a:rPr>
              <a:t>Lastmaskinen körde containern längre in på </a:t>
            </a:r>
            <a:r>
              <a:rPr lang="sv-SE" sz="1200" kern="1200">
                <a:solidFill>
                  <a:schemeClr val="tx1"/>
                </a:solidFill>
                <a:effectLst/>
                <a:latin typeface="+mn-lt"/>
                <a:ea typeface="+mn-ea"/>
                <a:cs typeface="+mn-cs"/>
              </a:rPr>
              <a:t>Hässleholms kretsloppscenter </a:t>
            </a:r>
            <a:r>
              <a:rPr lang="sv-SE" sz="1200" kern="1200" dirty="0">
                <a:solidFill>
                  <a:schemeClr val="tx1"/>
                </a:solidFill>
                <a:effectLst/>
                <a:latin typeface="+mn-lt"/>
                <a:ea typeface="+mn-ea"/>
                <a:cs typeface="+mn-cs"/>
              </a:rPr>
              <a:t>i Vankiva och tömde alla sopor i ett stort tält.</a:t>
            </a:r>
          </a:p>
          <a:p>
            <a:r>
              <a:rPr lang="sv-SE" sz="1200" kern="1200" dirty="0">
                <a:solidFill>
                  <a:schemeClr val="tx1"/>
                </a:solidFill>
                <a:effectLst/>
                <a:latin typeface="+mn-lt"/>
                <a:ea typeface="+mn-ea"/>
                <a:cs typeface="+mn-cs"/>
              </a:rPr>
              <a:t>Flamman tittade runt lite på området och där var massa brännbara sopor, och lite titt som tätt kom det också sopbilar som tömde brännbart där.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kördes ner en stor container med lock och en lastmaskin började lasta upp en massa brännbara sopor i containern. Flamman frågade maskinföraren Jonny vad som händer här vid tältet. </a:t>
            </a:r>
          </a:p>
          <a:p>
            <a:r>
              <a:rPr lang="sv-SE" sz="1200" kern="1200" dirty="0">
                <a:solidFill>
                  <a:schemeClr val="tx1"/>
                </a:solidFill>
                <a:effectLst/>
                <a:latin typeface="+mn-lt"/>
                <a:ea typeface="+mn-ea"/>
                <a:cs typeface="+mn-cs"/>
              </a:rPr>
              <a:t>Jonny berättade att i tältet mellanlagras de brännbara soporna för att det ska torka till sig och blir bättre att elda. När det har samlats tillräckligt stora högar fylls containrar med pressade sopor som sen körs vidare.</a:t>
            </a:r>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4</a:t>
            </a:fld>
            <a:endParaRPr lang="sv-SE"/>
          </a:p>
        </p:txBody>
      </p:sp>
    </p:spTree>
    <p:extLst>
      <p:ext uri="{BB962C8B-B14F-4D97-AF65-F5344CB8AC3E}">
        <p14:creationId xmlns:p14="http://schemas.microsoft.com/office/powerpoint/2010/main" val="144366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5:</a:t>
            </a:r>
          </a:p>
          <a:p>
            <a:r>
              <a:rPr lang="sv-SE" sz="1200" kern="1200" dirty="0">
                <a:solidFill>
                  <a:schemeClr val="tx1"/>
                </a:solidFill>
                <a:effectLst/>
                <a:latin typeface="+mn-lt"/>
                <a:ea typeface="+mn-ea"/>
                <a:cs typeface="+mn-cs"/>
              </a:rPr>
              <a:t>Flamman sa tack till Jonny som nu hade lastat en container full med brännbara sopor, Jonny hade dessutom tryckt ihop soporna så det skulle få plats med mer.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Då kom det en lastbil som tog upp containern på sitt flak, och gjorde sig redo för att köra ifrån anläggningen. Chauffören Therese frågade Flamman om hon ville följa med, det ville så klart Flamman. </a:t>
            </a:r>
          </a:p>
          <a:p>
            <a:r>
              <a:rPr lang="sv-SE" sz="1200" kern="1200" dirty="0">
                <a:solidFill>
                  <a:schemeClr val="tx1"/>
                </a:solidFill>
                <a:effectLst/>
                <a:latin typeface="+mn-lt"/>
                <a:ea typeface="+mn-ea"/>
                <a:cs typeface="+mn-cs"/>
              </a:rPr>
              <a:t>I lastbilen berättade Therese att de skulle köra alla soporna till fjärrvärmeverket i Hässleholm. När de började närma sig pekade Flamman och sa ”Är det till molnmaskinerna vi ska!?”</a:t>
            </a:r>
          </a:p>
        </p:txBody>
      </p:sp>
      <p:sp>
        <p:nvSpPr>
          <p:cNvPr id="4" name="Platshållare för bildnummer 3"/>
          <p:cNvSpPr>
            <a:spLocks noGrp="1"/>
          </p:cNvSpPr>
          <p:nvPr>
            <p:ph type="sldNum" sz="quarter" idx="5"/>
          </p:nvPr>
        </p:nvSpPr>
        <p:spPr/>
        <p:txBody>
          <a:bodyPr/>
          <a:lstStyle/>
          <a:p>
            <a:fld id="{172679CF-4D4B-4A9C-A4AA-DC9352BC996E}" type="slidenum">
              <a:rPr lang="sv-SE" smtClean="0"/>
              <a:t>5</a:t>
            </a:fld>
            <a:endParaRPr lang="sv-SE"/>
          </a:p>
        </p:txBody>
      </p:sp>
    </p:spTree>
    <p:extLst>
      <p:ext uri="{BB962C8B-B14F-4D97-AF65-F5344CB8AC3E}">
        <p14:creationId xmlns:p14="http://schemas.microsoft.com/office/powerpoint/2010/main" val="191472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6: </a:t>
            </a:r>
          </a:p>
          <a:p>
            <a:r>
              <a:rPr lang="sv-SE" sz="1200" kern="1200" dirty="0">
                <a:solidFill>
                  <a:schemeClr val="tx1"/>
                </a:solidFill>
                <a:effectLst/>
                <a:latin typeface="+mn-lt"/>
                <a:ea typeface="+mn-ea"/>
                <a:cs typeface="+mn-cs"/>
              </a:rPr>
              <a:t>Väl framme på fjärrvärmeverket hoppade Flamman ut lastbilen och träffade driftteknikern David som tog med Flamman upp i kontrollrummet. Där kunde hon se när lastbilen tippade ner alla soporna i en avlång grop, när containern på lastbilen var tom körde den iväg igen. David förklarade att det kallades för tippficka för lastbilar tippar soporna där.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Flamman tittade länge in, bakom tippfikan såg hon en stor klo som plockade upp massor av sopor och släppte ner dem i en tratt. David berättade att tratten leder in till en panna som gör värme av soporna.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6</a:t>
            </a:fld>
            <a:endParaRPr lang="sv-SE"/>
          </a:p>
        </p:txBody>
      </p:sp>
    </p:spTree>
    <p:extLst>
      <p:ext uri="{BB962C8B-B14F-4D97-AF65-F5344CB8AC3E}">
        <p14:creationId xmlns:p14="http://schemas.microsoft.com/office/powerpoint/2010/main" val="96715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7:</a:t>
            </a:r>
          </a:p>
          <a:p>
            <a:r>
              <a:rPr lang="sv-SE" sz="1200" kern="1200" dirty="0">
                <a:solidFill>
                  <a:schemeClr val="tx1"/>
                </a:solidFill>
                <a:effectLst/>
                <a:latin typeface="+mn-lt"/>
                <a:ea typeface="+mn-ea"/>
                <a:cs typeface="+mn-cs"/>
              </a:rPr>
              <a:t>Flamman förstod inte riktigt vad David menade, så David visade en tv-skärm hur det såg ut där soporna hamnade. Det var jättemycket eld överallt där inne! </a:t>
            </a:r>
          </a:p>
          <a:p>
            <a:r>
              <a:rPr lang="sv-SE" sz="1200" kern="1200" dirty="0">
                <a:solidFill>
                  <a:schemeClr val="tx1"/>
                </a:solidFill>
                <a:effectLst/>
                <a:latin typeface="+mn-lt"/>
                <a:ea typeface="+mn-ea"/>
                <a:cs typeface="+mn-cs"/>
              </a:rPr>
              <a:t>Allt det som vi slänger i brännbart eldas upp. Flamman fick följa med David som visade var all aska tar vägen och hur all rök renades.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Men vad händer med all den värmen som bildas när vi eldas sopor? frågade Flamman.</a:t>
            </a:r>
          </a:p>
          <a:p>
            <a:r>
              <a:rPr lang="sv-SE" sz="1200" kern="1200" dirty="0">
                <a:solidFill>
                  <a:schemeClr val="tx1"/>
                </a:solidFill>
                <a:effectLst/>
                <a:latin typeface="+mn-lt"/>
                <a:ea typeface="+mn-ea"/>
                <a:cs typeface="+mn-cs"/>
              </a:rPr>
              <a:t>David visade Flamman en stor tank med varmvatten som var färgat grönt och förklarade att vattnet värms upp och sen går det ut till alla fastigheter som har fjärrvärme.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7</a:t>
            </a:fld>
            <a:endParaRPr lang="sv-SE"/>
          </a:p>
        </p:txBody>
      </p:sp>
    </p:spTree>
    <p:extLst>
      <p:ext uri="{BB962C8B-B14F-4D97-AF65-F5344CB8AC3E}">
        <p14:creationId xmlns:p14="http://schemas.microsoft.com/office/powerpoint/2010/main" val="200952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8</a:t>
            </a:r>
            <a:r>
              <a:rPr lang="sv-SE" dirty="0"/>
              <a:t>: </a:t>
            </a:r>
          </a:p>
          <a:p>
            <a:r>
              <a:rPr lang="sv-SE" sz="1200" kern="1200" dirty="0">
                <a:solidFill>
                  <a:schemeClr val="tx1"/>
                </a:solidFill>
                <a:effectLst/>
                <a:latin typeface="+mn-lt"/>
                <a:ea typeface="+mn-ea"/>
                <a:cs typeface="+mn-cs"/>
              </a:rPr>
              <a:t>Flamman fick också titta på rör som går under marken, i början är det stora rör och sen blir det mindre som går upp till husen. I rören transporteras kokande vatten, det vattnet är det vi använder för att diska, duscha och gör våra element varma.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Tänk vad fantastiskt att våra gamla brännbara sopor, så som blöjor, diskborstar och glasspinnar kan göra nytta och värma upp hus och vatten! </a:t>
            </a:r>
          </a:p>
        </p:txBody>
      </p:sp>
      <p:sp>
        <p:nvSpPr>
          <p:cNvPr id="4" name="Platshållare för bildnummer 3"/>
          <p:cNvSpPr>
            <a:spLocks noGrp="1"/>
          </p:cNvSpPr>
          <p:nvPr>
            <p:ph type="sldNum" sz="quarter" idx="5"/>
          </p:nvPr>
        </p:nvSpPr>
        <p:spPr/>
        <p:txBody>
          <a:bodyPr/>
          <a:lstStyle/>
          <a:p>
            <a:fld id="{172679CF-4D4B-4A9C-A4AA-DC9352BC996E}" type="slidenum">
              <a:rPr lang="sv-SE" smtClean="0"/>
              <a:t>8</a:t>
            </a:fld>
            <a:endParaRPr lang="sv-SE"/>
          </a:p>
        </p:txBody>
      </p:sp>
    </p:spTree>
    <p:extLst>
      <p:ext uri="{BB962C8B-B14F-4D97-AF65-F5344CB8AC3E}">
        <p14:creationId xmlns:p14="http://schemas.microsoft.com/office/powerpoint/2010/main" val="232759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69C3CE-1265-41E5-9313-ED4EFABF82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898130B-3485-4225-9C4C-624E2E232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D0F768B-2F65-4CF9-AADC-EDCC085426A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16F5397B-24EA-4418-B0EA-A2502CECDA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B31F45B-A16E-43F6-8023-5883C580E75B}"/>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6506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C9740E-E6E0-4239-8091-9E557CC056B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0516ED-7CB6-42EF-BFDE-2BF750735333}"/>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5C583A-40E4-4C3F-B199-7A21A74A5A94}"/>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6802F31-8C57-4FBC-9C6C-BC62B52471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2044E1-BFA6-4F84-92EC-8DCA82E5052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69490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E8564F-27F1-40C3-9823-42B744DA165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71A77C-CE07-4D54-8F22-4392B221342A}"/>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AA65E6-9CB5-4C17-ABAB-5E190607224C}"/>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D171406-4982-4FFC-BF14-AAC5747606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D15029-C3A5-43E9-8395-21C2337C3FD0}"/>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4087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9869B-8DA8-490C-8947-0EE9A47E0E8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B20C89-7459-449C-8FE2-EE92E448A3B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8B2648-536F-4D48-9818-38A558817E6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5A5CDCB9-0E5D-4DEC-9DC1-7D3A23A22C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396D00-49EE-42DE-8FAE-FD44708FA5E6}"/>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20942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1F7652-3257-4E1A-900D-92BD6527DE9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DD608C7-C602-437C-8E78-F0A323C5F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B10F3C2-BF9E-4585-B4CF-7E9D337036C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38504734-2AB0-4DA6-8F85-CE2A950995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FC166C-4BA4-4CF9-B7E2-A71965A61CF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90477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AF7D5-2864-4B71-9C0B-C1F84EBC572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6D1F41-BAEF-4E05-8004-E60A3B51A8A3}"/>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B050563-4ED7-412A-AACA-476826DE0988}"/>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07D1890-3391-464C-B708-FBE3313D93F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E36469F-68DA-4412-9D8E-BAC43832757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295E47-B44A-4791-80EC-32B2E5870F22}"/>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43745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621963-62A1-467F-A992-9E31DBB5F2B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80C101-A10E-4CAB-A8A6-3CB8028E7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D3C801CD-D72B-4E29-A3B3-6102349EE124}"/>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412FCE0-456E-45CB-B92A-B7F05CF7D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CC644816-D363-42B3-99E5-9960EC80FD02}"/>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4C351B-9064-4058-AF13-C643AC3C7689}"/>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8" name="Platshållare för sidfot 7">
            <a:extLst>
              <a:ext uri="{FF2B5EF4-FFF2-40B4-BE49-F238E27FC236}">
                <a16:creationId xmlns:a16="http://schemas.microsoft.com/office/drawing/2014/main" id="{77136E7B-3EB1-421C-8821-EA14AABFE8A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5A35CA-3995-4346-B765-18A28DF453A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49612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8F7E1-980A-465C-942A-EF93E21379C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34E4B62-E6CD-4EA6-9C86-F57F9B7E43F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4" name="Platshållare för sidfot 3">
            <a:extLst>
              <a:ext uri="{FF2B5EF4-FFF2-40B4-BE49-F238E27FC236}">
                <a16:creationId xmlns:a16="http://schemas.microsoft.com/office/drawing/2014/main" id="{E5A7BBCE-BA21-4C48-A10C-8DFCA346F30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7A38A86-3FC0-4212-B81C-40161794891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0835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3A2086-0ADC-4A43-992F-FDE5D8E47E30}"/>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3" name="Platshållare för sidfot 2">
            <a:extLst>
              <a:ext uri="{FF2B5EF4-FFF2-40B4-BE49-F238E27FC236}">
                <a16:creationId xmlns:a16="http://schemas.microsoft.com/office/drawing/2014/main" id="{A591C2DE-5C80-4516-833F-16B4136D9AD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C5E0ADC-DA06-4E79-9FD9-D1A7AB028FD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21515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99C320-E776-4E81-B332-1AC32439C48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9C5E15-9206-4B14-B40D-CEFACE9E18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B6C629A-5BFD-4853-A754-2E4612F72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065136AF-838E-4C48-8741-5FA45A947E9D}"/>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C0FCC56B-AB45-43A3-8535-C107ABED05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0BAF55B-2709-4847-A5EC-9467B661036D}"/>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7156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59F54-D93A-4726-B005-6F82AADA741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AB6CDFA-655E-4156-8B73-5F10AB26C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0CBC5CC-4A24-4008-846F-F02F193DE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12E1B18-CE7E-4141-8A08-4DC99B10388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D160AEA-23F8-4B91-B0AB-771931E864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BDB082-89C9-4D02-B6D6-6406058DEC4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82399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9F27F83-D9F0-438A-87AF-C94681D10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C64961F-EB1A-4BCE-9ACC-2196EA548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93AAAA-FB30-4B9B-BA3F-9F6BD004E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A78951C8-67AD-4AF2-A8DE-5467B7BFF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AD33AA4-7223-4C96-8C9A-C7BF32131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F5CA8-0B53-4E94-956B-116113AB794E}" type="slidenum">
              <a:rPr lang="sv-SE" smtClean="0"/>
              <a:t>‹#›</a:t>
            </a:fld>
            <a:endParaRPr lang="sv-SE"/>
          </a:p>
        </p:txBody>
      </p:sp>
    </p:spTree>
    <p:extLst>
      <p:ext uri="{BB962C8B-B14F-4D97-AF65-F5344CB8AC3E}">
        <p14:creationId xmlns:p14="http://schemas.microsoft.com/office/powerpoint/2010/main" val="306122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Första sida till Flamman och det brännbara äventyret!">
            <a:extLst>
              <a:ext uri="{FF2B5EF4-FFF2-40B4-BE49-F238E27FC236}">
                <a16:creationId xmlns:a16="http://schemas.microsoft.com/office/drawing/2014/main" id="{F9DD2198-F766-40DF-8B02-5F628CA21933}"/>
              </a:ext>
            </a:extLst>
          </p:cNvPr>
          <p:cNvPicPr>
            <a:picLocks noChangeAspect="1"/>
          </p:cNvPicPr>
          <p:nvPr/>
        </p:nvPicPr>
        <p:blipFill rotWithShape="1">
          <a:blip r:embed="rId3"/>
          <a:srcRect b="794"/>
          <a:stretch/>
        </p:blipFill>
        <p:spPr>
          <a:xfrm>
            <a:off x="0" y="1"/>
            <a:ext cx="12192000" cy="6858000"/>
          </a:xfrm>
          <a:prstGeom prst="rect">
            <a:avLst/>
          </a:prstGeom>
        </p:spPr>
      </p:pic>
    </p:spTree>
    <p:extLst>
      <p:ext uri="{BB962C8B-B14F-4D97-AF65-F5344CB8AC3E}">
        <p14:creationId xmlns:p14="http://schemas.microsoft.com/office/powerpoint/2010/main" val="21800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1" descr="Presentationsbild av sopsamlarmonstret Flamman.">
            <a:extLst>
              <a:ext uri="{FF2B5EF4-FFF2-40B4-BE49-F238E27FC236}">
                <a16:creationId xmlns:a16="http://schemas.microsoft.com/office/drawing/2014/main" id="{361418CF-1F0E-47A3-901D-3B4D184B4A53}"/>
              </a:ext>
            </a:extLst>
          </p:cNvPr>
          <p:cNvPicPr>
            <a:picLocks noChangeAspect="1"/>
          </p:cNvPicPr>
          <p:nvPr/>
        </p:nvPicPr>
        <p:blipFill>
          <a:blip r:embed="rId3"/>
          <a:stretch>
            <a:fillRect/>
          </a:stretch>
        </p:blipFill>
        <p:spPr>
          <a:xfrm>
            <a:off x="0" y="1"/>
            <a:ext cx="12192000" cy="6857999"/>
          </a:xfrm>
          <a:prstGeom prst="rect">
            <a:avLst/>
          </a:prstGeom>
        </p:spPr>
      </p:pic>
    </p:spTree>
    <p:extLst>
      <p:ext uri="{BB962C8B-B14F-4D97-AF65-F5344CB8AC3E}">
        <p14:creationId xmlns:p14="http://schemas.microsoft.com/office/powerpoint/2010/main" val="169724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Flamman när hon ska slänga en trasig trädgårdsstol i en brännbart container på Återvinningscentralen.">
            <a:extLst>
              <a:ext uri="{FF2B5EF4-FFF2-40B4-BE49-F238E27FC236}">
                <a16:creationId xmlns:a16="http://schemas.microsoft.com/office/drawing/2014/main" id="{48734151-E58B-4376-A2CE-434997D4A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6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tälten där det brännbara avfallet mellanlagras. ">
            <a:extLst>
              <a:ext uri="{FF2B5EF4-FFF2-40B4-BE49-F238E27FC236}">
                <a16:creationId xmlns:a16="http://schemas.microsoft.com/office/drawing/2014/main" id="{17EF8E3E-43FD-4133-96F4-D3EFD6AF0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363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Flamman i en lastbil som beger sig till Fjärrvärmeverket i Hässleholm.">
            <a:extLst>
              <a:ext uri="{FF2B5EF4-FFF2-40B4-BE49-F238E27FC236}">
                <a16:creationId xmlns:a16="http://schemas.microsoft.com/office/drawing/2014/main" id="{DD276B7E-D01F-4FB8-ABFB-BEBC9E914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1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Flamman och driftteknikern David som står i kontrollrummet och tittar på när en lastbil tömmer en container. ">
            <a:extLst>
              <a:ext uri="{FF2B5EF4-FFF2-40B4-BE49-F238E27FC236}">
                <a16:creationId xmlns:a16="http://schemas.microsoft.com/office/drawing/2014/main" id="{41E22CA4-ECCD-4BE9-8E4D-60151F0F9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838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de brännbara soporna när dem eldas upp inne i fjärrvärmepannan.">
            <a:extLst>
              <a:ext uri="{FF2B5EF4-FFF2-40B4-BE49-F238E27FC236}">
                <a16:creationId xmlns:a16="http://schemas.microsoft.com/office/drawing/2014/main" id="{26F0172C-AB0A-4F51-A3FC-8D7A80592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543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 på Flamman när hon på kvällen får värme i huset via fjärrvärme. ">
            <a:extLst>
              <a:ext uri="{FF2B5EF4-FFF2-40B4-BE49-F238E27FC236}">
                <a16:creationId xmlns:a16="http://schemas.microsoft.com/office/drawing/2014/main" id="{F095E3C9-7D1A-4B20-BD45-1956E0D85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83613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397D003D636F4488E5B5ABE3367A582" ma:contentTypeVersion="16" ma:contentTypeDescription="Skapa ett nytt dokument." ma:contentTypeScope="" ma:versionID="147ad97e1260d302c21e7dbd66b7233c">
  <xsd:schema xmlns:xsd="http://www.w3.org/2001/XMLSchema" xmlns:xs="http://www.w3.org/2001/XMLSchema" xmlns:p="http://schemas.microsoft.com/office/2006/metadata/properties" xmlns:ns2="36abdb40-6dde-406d-a5cc-06c33442bc69" xmlns:ns3="68d13c70-5d81-4c8d-a041-66bcaf825fb6" targetNamespace="http://schemas.microsoft.com/office/2006/metadata/properties" ma:root="true" ma:fieldsID="441dfd6e2628d03d84bad6e5c47ed331" ns2:_="" ns3:_="">
    <xsd:import namespace="36abdb40-6dde-406d-a5cc-06c33442bc69"/>
    <xsd:import namespace="68d13c70-5d81-4c8d-a041-66bcaf825f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abdb40-6dde-406d-a5cc-06c33442b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a69ae60-4a40-42ff-ab54-a772361a96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13c70-5d81-4c8d-a041-66bcaf825fb6"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9e30c8f6-39af-454f-83a9-80a0a24290ef}" ma:internalName="TaxCatchAll" ma:showField="CatchAllData" ma:web="68d13c70-5d81-4c8d-a041-66bcaf825f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36abdb40-6dde-406d-a5cc-06c33442bc69" xsi:nil="true"/>
    <lcf76f155ced4ddcb4097134ff3c332f xmlns="36abdb40-6dde-406d-a5cc-06c33442bc69">
      <Terms xmlns="http://schemas.microsoft.com/office/infopath/2007/PartnerControls"/>
    </lcf76f155ced4ddcb4097134ff3c332f>
    <TaxCatchAll xmlns="68d13c70-5d81-4c8d-a041-66bcaf825fb6" xsi:nil="true"/>
  </documentManagement>
</p:properties>
</file>

<file path=customXml/itemProps1.xml><?xml version="1.0" encoding="utf-8"?>
<ds:datastoreItem xmlns:ds="http://schemas.openxmlformats.org/officeDocument/2006/customXml" ds:itemID="{6260621D-7F25-4B1E-8C37-F7058928B34B}">
  <ds:schemaRefs>
    <ds:schemaRef ds:uri="http://schemas.microsoft.com/sharepoint/v3/contenttype/forms"/>
  </ds:schemaRefs>
</ds:datastoreItem>
</file>

<file path=customXml/itemProps2.xml><?xml version="1.0" encoding="utf-8"?>
<ds:datastoreItem xmlns:ds="http://schemas.openxmlformats.org/officeDocument/2006/customXml" ds:itemID="{FD31B8CD-1B4C-43F6-A4E2-18481E5B4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abdb40-6dde-406d-a5cc-06c33442bc69"/>
    <ds:schemaRef ds:uri="68d13c70-5d81-4c8d-a041-66bcaf825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3C628B-1BBA-4834-B696-1F956A0971DB}">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db18f9ea-267f-4c47-a831-847a2e445748"/>
    <ds:schemaRef ds:uri="a8067e94-b3a3-4c88-80bd-e4807b814957"/>
    <ds:schemaRef ds:uri="http://www.w3.org/XML/1998/namespace"/>
    <ds:schemaRef ds:uri="http://purl.org/dc/dcmitype/"/>
    <ds:schemaRef ds:uri="36abdb40-6dde-406d-a5cc-06c33442bc69"/>
    <ds:schemaRef ds:uri="68d13c70-5d81-4c8d-a041-66bcaf825fb6"/>
  </ds:schemaRefs>
</ds:datastoreItem>
</file>

<file path=docProps/app.xml><?xml version="1.0" encoding="utf-8"?>
<Properties xmlns="http://schemas.openxmlformats.org/officeDocument/2006/extended-properties" xmlns:vt="http://schemas.openxmlformats.org/officeDocument/2006/docPropsVTypes">
  <TotalTime>3362</TotalTime>
  <Words>922</Words>
  <Application>Microsoft Office PowerPoint</Application>
  <PresentationFormat>Bredbild</PresentationFormat>
  <Paragraphs>52</Paragraphs>
  <Slides>8</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Hässleholm MIljö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Flamman och det brännbara äventyret!</dc:title>
  <dc:subject>sopsamlarmonster</dc:subject>
  <dc:creator>Hässleholm Miljö AB</dc:creator>
  <cp:keywords>sopsamlarmonster, återvinningsprocess, brännbart, flamman</cp:keywords>
  <cp:lastModifiedBy>Ehnberg, Matilda</cp:lastModifiedBy>
  <cp:revision>5</cp:revision>
  <dcterms:created xsi:type="dcterms:W3CDTF">2018-11-12T12:57:08Z</dcterms:created>
  <dcterms:modified xsi:type="dcterms:W3CDTF">2022-10-10T09:26:52Z</dcterms:modified>
  <cp:category>sopsamlarmonster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0x0101006397D003D636F4488E5B5ABE3367A582</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ies>
</file>